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570" r:id="rId2"/>
    <p:sldId id="618" r:id="rId3"/>
    <p:sldId id="619" r:id="rId4"/>
    <p:sldId id="620" r:id="rId5"/>
    <p:sldId id="621" r:id="rId6"/>
    <p:sldId id="622" r:id="rId7"/>
    <p:sldId id="623" r:id="rId8"/>
    <p:sldId id="624" r:id="rId9"/>
    <p:sldId id="625" r:id="rId10"/>
    <p:sldId id="626" r:id="rId11"/>
    <p:sldId id="627" r:id="rId12"/>
    <p:sldId id="628" r:id="rId13"/>
    <p:sldId id="629" r:id="rId14"/>
    <p:sldId id="630" r:id="rId15"/>
    <p:sldId id="631" r:id="rId16"/>
    <p:sldId id="632" r:id="rId17"/>
    <p:sldId id="633" r:id="rId18"/>
    <p:sldId id="634" r:id="rId19"/>
    <p:sldId id="635" r:id="rId20"/>
    <p:sldId id="636" r:id="rId21"/>
    <p:sldId id="637" r:id="rId22"/>
    <p:sldId id="638" r:id="rId23"/>
    <p:sldId id="639" r:id="rId24"/>
    <p:sldId id="640" r:id="rId25"/>
    <p:sldId id="641" r:id="rId26"/>
    <p:sldId id="642" r:id="rId27"/>
    <p:sldId id="643" r:id="rId28"/>
    <p:sldId id="646" r:id="rId29"/>
    <p:sldId id="647" r:id="rId30"/>
    <p:sldId id="644" r:id="rId31"/>
    <p:sldId id="645" r:id="rId32"/>
    <p:sldId id="649" r:id="rId33"/>
    <p:sldId id="650" r:id="rId34"/>
    <p:sldId id="651" r:id="rId35"/>
    <p:sldId id="652" r:id="rId36"/>
    <p:sldId id="653" r:id="rId37"/>
    <p:sldId id="654" r:id="rId38"/>
    <p:sldId id="655" r:id="rId39"/>
    <p:sldId id="656" r:id="rId40"/>
    <p:sldId id="657" r:id="rId41"/>
    <p:sldId id="658" r:id="rId42"/>
    <p:sldId id="659" r:id="rId43"/>
    <p:sldId id="660" r:id="rId44"/>
    <p:sldId id="661" r:id="rId45"/>
    <p:sldId id="662" r:id="rId46"/>
    <p:sldId id="663" r:id="rId47"/>
    <p:sldId id="664" r:id="rId48"/>
    <p:sldId id="665" r:id="rId49"/>
    <p:sldId id="666" r:id="rId50"/>
    <p:sldId id="667" r:id="rId51"/>
    <p:sldId id="668" r:id="rId52"/>
    <p:sldId id="669" r:id="rId53"/>
    <p:sldId id="670" r:id="rId54"/>
    <p:sldId id="671" r:id="rId55"/>
    <p:sldId id="672" r:id="rId56"/>
    <p:sldId id="673" r:id="rId57"/>
    <p:sldId id="675" r:id="rId58"/>
    <p:sldId id="674" r:id="rId59"/>
    <p:sldId id="676" r:id="rId60"/>
    <p:sldId id="67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81" d="100"/>
          <a:sy n="81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8F790-2281-4DC5-82F6-2C666AF2DAE2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473B0-B5AC-4B3E-88ED-728D8570F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52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42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82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5A1A-73FD-291D-0129-AC1EAFA79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6B769F-8CC7-A643-3DDD-4A5776C73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834A6-B7EF-1177-F5A0-9177EEB4C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A769-B001-46FF-B3FB-AED9B9449D2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183E2-EFA2-F692-366E-D09EB571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9D12B-1B50-79BC-2FA5-5DC4C9067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E4B6-9075-4168-AAF0-B90045E4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BE19-81A8-8A60-51C6-4173A743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1ED69B-1176-FA5E-17C3-D3AD7BC32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7F1D9-726D-56CE-3142-1F2C94840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A769-B001-46FF-B3FB-AED9B9449D2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B3606-CF8E-3A7E-4C2A-DA0C00157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56814-43C9-6ABF-0C5F-4C422078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E4B6-9075-4168-AAF0-B90045E4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72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6734B8-BB58-CC9D-1324-223C477AA4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F53CE-1274-C068-92E8-253A74976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ABC3C-53DA-7264-F811-215EEAA30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A769-B001-46FF-B3FB-AED9B9449D2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10450-ADF2-7BD8-7C24-C25A9BCC4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04B69-52EC-784F-EDF3-267A5CF84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E4B6-9075-4168-AAF0-B90045E4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09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376A2-EA72-DF7C-F058-82F021BA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89C6C-7D58-CCAA-80A1-63DA74173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59FC8-E118-FBA3-2CD3-319144318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A769-B001-46FF-B3FB-AED9B9449D2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60924-964B-4B8F-5A5A-F8F1FA37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1A4D3-7D6C-45D7-5E15-4A4FDF01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E4B6-9075-4168-AAF0-B90045E4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7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8A46-D9E1-A713-3625-DD36FD6B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A23CA-1367-1326-B0E0-15B449F0C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6E334-1E3C-86B4-8C08-D3AEA86A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A769-B001-46FF-B3FB-AED9B9449D2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E17AC-227E-5965-CD8D-A0D469D76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FBED-7A9F-AEDF-26B6-C67D4C4E7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E4B6-9075-4168-AAF0-B90045E4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6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35B52-F9CA-F877-F425-4D144763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3686B-9B71-8EA8-4998-570C60D75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E7F0E-F0DB-80E9-8F78-D96DD8678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37F884-A0ED-ED2A-ABD4-A2BB6F7EB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A769-B001-46FF-B3FB-AED9B9449D2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D7FF0-1683-4247-6971-8AAE36EA8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205BE-03A3-1FCE-09AA-73DB1D4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E4B6-9075-4168-AAF0-B90045E4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0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57EC-7F23-CE8C-3699-96DF48461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C84EB-D055-9814-F13E-E2455C092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507E6-E03E-74DF-4066-D07AAF944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01E2A0-A101-2853-31F2-E2860A169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19336A-482F-62F1-1717-DB53203B0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8452D-DF34-4E37-564D-49E9DE64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A769-B001-46FF-B3FB-AED9B9449D2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C2F8B-E3FC-E36E-B14B-3E1343436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23C86E-FC33-4507-9374-D3EC18BD9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E4B6-9075-4168-AAF0-B90045E4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4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2319-78CF-72B7-40A4-0F25C8267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37DE9-80F9-4D9F-26D9-590670570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A769-B001-46FF-B3FB-AED9B9449D2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F1AC5-8A10-FAFB-232F-9BB016589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80F6BD-1905-9F07-D9CA-6D3A650C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E4B6-9075-4168-AAF0-B90045E4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06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06CBC0-B812-BDD9-A204-9A42081D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A769-B001-46FF-B3FB-AED9B9449D2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27AA83-9BA3-2D47-DC6E-257CD1378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6D6CD-64E6-6610-8C8B-2CCC6773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E4B6-9075-4168-AAF0-B90045E4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5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F11FA-B83E-3985-8A3A-04ED7218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EF051-4E0E-AD49-EA80-C28AB8403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4A10D-25E3-AD47-C10F-2520042B8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5B667-E35C-DFBE-B98D-E7EED0105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A769-B001-46FF-B3FB-AED9B9449D2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EF726-9410-C5EC-9E33-9875AE35B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F989A-D91B-F3C2-4535-BADDC6DD3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E4B6-9075-4168-AAF0-B90045E4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56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A48FB-0476-E41E-1BF7-5DED0BAD9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8A7BE1-6F50-C3F5-4926-7146665D9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17BEC-E94F-952C-9ACE-B878CDDEB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3F670-F72E-C7CE-E62A-2835FAB1F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A769-B001-46FF-B3FB-AED9B9449D2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C0BC1-E3B9-2891-0E53-373D6951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33FFE-0894-0A0B-B646-7BFF4E653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E4B6-9075-4168-AAF0-B90045E4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24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8A433C-825B-1C5A-FFE7-F8CC6E54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6B210-A951-0C41-5B94-F8FB82819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61082-DC74-C4E8-4151-0DC342E8E8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D2A769-B001-46FF-B3FB-AED9B9449D2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3874A-7A1E-F8C4-96C4-E796467F8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78D17-522D-A8C3-6871-29858660E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11E4B6-9075-4168-AAF0-B90045E4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22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rive.google.com/drive/folders/1AztYMSDdZiwjDHfSl0T51VSCYVRyQ2Z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lookerstudio.google.com/u/0/navigation/report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period 21​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Aptos"/>
              </a:rPr>
              <a:t>Dashboard with google studio​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6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2A3C5-A03D-CC26-2322-767D2ED0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การสร้างหน้า </a:t>
            </a:r>
            <a:r>
              <a:rPr lang="en-US" dirty="0"/>
              <a:t>Dashboard </a:t>
            </a:r>
            <a:r>
              <a:rPr lang="th-TH" dirty="0"/>
              <a:t>เปล่า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ED334-49AB-A0F9-19DE-904C6ABA5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8517"/>
            <a:ext cx="10515600" cy="1544358"/>
          </a:xfrm>
        </p:spPr>
        <p:txBody>
          <a:bodyPr/>
          <a:lstStyle/>
          <a:p>
            <a:r>
              <a:rPr lang="th-TH" dirty="0"/>
              <a:t>ให้ </a:t>
            </a:r>
            <a:r>
              <a:rPr lang="en-US" dirty="0"/>
              <a:t>Click </a:t>
            </a:r>
            <a:r>
              <a:rPr lang="th-TH" dirty="0"/>
              <a:t>ที่ </a:t>
            </a:r>
            <a:r>
              <a:rPr lang="en-US" dirty="0"/>
              <a:t>Create </a:t>
            </a:r>
            <a:r>
              <a:rPr lang="th-TH" dirty="0"/>
              <a:t>หรือ </a:t>
            </a:r>
            <a:r>
              <a:rPr lang="en-US" dirty="0"/>
              <a:t>Blank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3F5A1-015A-1A91-011B-21FE7398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90" y="1690688"/>
            <a:ext cx="10930420" cy="294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11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F7CB-9D4D-1D03-8B74-3396B9FA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 </a:t>
            </a:r>
            <a:r>
              <a:rPr lang="en-US" dirty="0"/>
              <a:t>Dashboard </a:t>
            </a:r>
            <a:r>
              <a:rPr lang="th-TH" dirty="0"/>
              <a:t>เปล่า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489B3-D743-2013-BAE7-AA03F3860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024" y="2503408"/>
            <a:ext cx="7413952" cy="398946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4EBD75-295A-F9FA-6AAD-B978FE7AC688}"/>
              </a:ext>
            </a:extLst>
          </p:cNvPr>
          <p:cNvSpPr txBox="1">
            <a:spLocks/>
          </p:cNvSpPr>
          <p:nvPr/>
        </p:nvSpPr>
        <p:spPr>
          <a:xfrm>
            <a:off x="838200" y="1530723"/>
            <a:ext cx="10515600" cy="1544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สำหรับผู้ใช้งานใหม่ เว็ปไซค์จะขึ้นให้กรอกข้อมูลให้เลือกประเทศไทย และกรอก </a:t>
            </a:r>
            <a:r>
              <a:rPr lang="en-US" dirty="0" err="1"/>
              <a:t>Khon</a:t>
            </a:r>
            <a:r>
              <a:rPr lang="en-US" dirty="0"/>
              <a:t> Kean University </a:t>
            </a:r>
            <a:r>
              <a:rPr lang="th-TH" dirty="0"/>
              <a:t>และกดตกลงทั้งหมด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454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6C54-85C2-E981-5D4A-160F82D5B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การเชื่อมต่อข้อมูลกับ </a:t>
            </a:r>
            <a:r>
              <a:rPr lang="en-US" dirty="0"/>
              <a:t>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B11077-19D6-8115-6416-0D1DE4C9D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กดเลือก </a:t>
            </a:r>
            <a:r>
              <a:rPr lang="en-US" dirty="0"/>
              <a:t>Google Sheets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114061-AE7D-1B04-CE78-35175962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094" y="2750604"/>
            <a:ext cx="8175812" cy="30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2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4B6E1-7CF0-8442-CA80-D51557E9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การเชื่อมต่อข้อมูลกับ </a:t>
            </a:r>
            <a:r>
              <a:rPr lang="en-US" dirty="0"/>
              <a:t>Dashboard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7E89-AE07-209F-3737-449A6287D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สำหรับผู้ใช้งานใหม่ เว็ปไซค์จะขึ้นให้กดอนุญาติการเข้าถึงข้อมูลและเชื่อมต่อ </a:t>
            </a:r>
            <a:r>
              <a:rPr lang="en-US" dirty="0"/>
              <a:t>google drive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6A5CA-5695-F7BF-CD24-C9ADA14B5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38" y="2732088"/>
            <a:ext cx="9385323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11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4548-EBF4-D353-35DE-7462C622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โหลดข้อมูลเข้าหน้า </a:t>
            </a:r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C1191-68F6-2865-8D4F-2AB68DAB6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เลือก </a:t>
            </a:r>
            <a:r>
              <a:rPr lang="en-US" dirty="0"/>
              <a:t>OWNED BY ME &gt; </a:t>
            </a:r>
            <a:r>
              <a:rPr lang="en-US" dirty="0" err="1"/>
              <a:t>random_w_restaurant</a:t>
            </a:r>
            <a:r>
              <a:rPr lang="en-US" dirty="0"/>
              <a:t> &gt; </a:t>
            </a:r>
            <a:r>
              <a:rPr lang="th-TH" dirty="0"/>
              <a:t>กด </a:t>
            </a:r>
            <a:r>
              <a:rPr lang="en-US" dirty="0"/>
              <a:t>Add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0DB37-FF51-B886-5194-E08A1BBF7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2821660"/>
            <a:ext cx="9502588" cy="34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41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112E-5D8E-72EC-0FA3-5A110399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หลังจากโหลดข้อมูลเข้าหน้า </a:t>
            </a:r>
            <a:r>
              <a:rPr lang="en-US" dirty="0"/>
              <a:t>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C2AFF0-7AD9-9C41-2BBD-C34F0D49A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094" y="1690688"/>
            <a:ext cx="8743812" cy="4351338"/>
          </a:xfrm>
        </p:spPr>
      </p:pic>
    </p:spTree>
    <p:extLst>
      <p:ext uri="{BB962C8B-B14F-4D97-AF65-F5344CB8AC3E}">
        <p14:creationId xmlns:p14="http://schemas.microsoft.com/office/powerpoint/2010/main" val="682538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33A7-5F22-F851-24E0-FF3FC6181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การเพิ่มข้อมูล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350B2-2C9B-F274-9381-E092D4A9C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กด </a:t>
            </a:r>
            <a:r>
              <a:rPr lang="en-US" dirty="0"/>
              <a:t>Add data </a:t>
            </a:r>
            <a:r>
              <a:rPr lang="th-TH" dirty="0"/>
              <a:t>และทำการเลือก </a:t>
            </a:r>
            <a:r>
              <a:rPr lang="en-US" dirty="0"/>
              <a:t>Google Sheets &gt; OWNED BY ME &gt; </a:t>
            </a:r>
            <a:r>
              <a:rPr lang="en-US" dirty="0" err="1"/>
              <a:t>random_search_Click</a:t>
            </a:r>
            <a:r>
              <a:rPr lang="en-US" dirty="0"/>
              <a:t> &gt; </a:t>
            </a:r>
            <a:r>
              <a:rPr lang="th-TH" dirty="0"/>
              <a:t>กด </a:t>
            </a:r>
            <a:r>
              <a:rPr lang="en-US" dirty="0"/>
              <a:t>Add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D302A-5850-CD98-B842-D75C0E9A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2932299"/>
            <a:ext cx="105441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91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ADA70-E3D4-C94F-0106-87C5E290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การรวมข้อมูล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B197F-F9E2-39E9-170C-3EF277A7C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BLEND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7C1421-76CE-9519-57AD-61F2DAA8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76" y="2811877"/>
            <a:ext cx="7709648" cy="3814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2F7466-3D9C-1895-8C1E-B75035EE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178" y="3007939"/>
            <a:ext cx="26479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26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F4197-8324-C6FC-A1C7-A8D70A2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การรวมข้อมูล 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E33AE-D084-B2DD-A3DF-7F418E78B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</a:t>
            </a:r>
            <a:r>
              <a:rPr lang="th-TH" dirty="0"/>
              <a:t> </a:t>
            </a:r>
            <a:r>
              <a:rPr lang="en-US" dirty="0"/>
              <a:t>Join another table &gt; </a:t>
            </a:r>
            <a:r>
              <a:rPr lang="th-TH" dirty="0"/>
              <a:t>เลือก </a:t>
            </a:r>
            <a:r>
              <a:rPr lang="en-US" dirty="0" err="1"/>
              <a:t>random_search_Click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A2D1FE-45B0-D7D2-0368-F056E882E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25979"/>
            <a:ext cx="10515600" cy="2866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6C54D-B160-F5F6-E84A-36CE2AD23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969" y="3013532"/>
            <a:ext cx="32194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0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AD32-ECBD-6AD0-AD83-99600B29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การรวมข้อมูล 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FE3B-6A1C-8189-6DE9-4960D489F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ตรง</a:t>
            </a:r>
            <a:r>
              <a:rPr lang="en-US" dirty="0"/>
              <a:t> Dimensions </a:t>
            </a:r>
            <a:r>
              <a:rPr lang="th-TH" dirty="0"/>
              <a:t>ให้เลือก </a:t>
            </a:r>
            <a:r>
              <a:rPr lang="en-US" dirty="0"/>
              <a:t>primary key </a:t>
            </a:r>
            <a:r>
              <a:rPr lang="th-TH" dirty="0"/>
              <a:t> ของ </a:t>
            </a:r>
            <a:r>
              <a:rPr lang="en-US" dirty="0"/>
              <a:t>2</a:t>
            </a:r>
            <a:r>
              <a:rPr lang="th-TH" dirty="0"/>
              <a:t> ตารางเพื่อรวมข้อมูล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955F2B-3B3E-4F8C-AC42-F14D6C129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56" y="3429000"/>
            <a:ext cx="11511288" cy="31388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B8A1E9-D489-EE3A-B71D-12EE07CD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920" y="2398997"/>
            <a:ext cx="7709646" cy="206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B3EA-3C36-9BC4-8DF5-FE279AD2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โหลดข้อมูล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D08DD-FAFA-2FAC-D642-6E2CBBD4D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6612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https://drive.google.com/drive/folders/1AztYMSDdZiwjDHfSl0T51VSCYVRyQ2Z3</a:t>
            </a:r>
            <a:endParaRPr lang="en-US" dirty="0"/>
          </a:p>
          <a:p>
            <a:r>
              <a:rPr lang="th-TH" dirty="0"/>
              <a:t>ให้เข้าไปที่ </a:t>
            </a:r>
            <a:r>
              <a:rPr lang="en-US" dirty="0"/>
              <a:t>link google drive </a:t>
            </a:r>
            <a:r>
              <a:rPr lang="th-TH" dirty="0"/>
              <a:t>ข้างต้นและเปิดไฟล์ </a:t>
            </a:r>
            <a:r>
              <a:rPr lang="en-US" dirty="0"/>
              <a:t>4 </a:t>
            </a:r>
            <a:r>
              <a:rPr lang="th-TH" dirty="0"/>
              <a:t>ไฟล์ด้วย </a:t>
            </a:r>
            <a:r>
              <a:rPr lang="en-US" dirty="0"/>
              <a:t>Open with &gt; Google Sheets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2136D-CF11-4CF4-3F12-29D69718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43270"/>
            <a:ext cx="7830114" cy="1748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11C6D-3F61-B762-E209-6CF6EEFD6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191388"/>
            <a:ext cx="7830114" cy="7030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8115E5-2532-2917-CE07-9C3EB66B7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064250"/>
            <a:ext cx="91630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86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9560-4F74-7D0C-2C62-3BA9811AA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การรวมข้อมูล 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DC5E7-22F1-DA09-8FAC-3AC7131D6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สามารถเลือกข้อมูลที่ต้องการแสดงใน</a:t>
            </a:r>
            <a:r>
              <a:rPr lang="en-US" dirty="0"/>
              <a:t> Dashboard</a:t>
            </a:r>
            <a:r>
              <a:rPr lang="th-TH" dirty="0"/>
              <a:t> จากทั้ง </a:t>
            </a:r>
            <a:r>
              <a:rPr lang="en-US" dirty="0"/>
              <a:t>2</a:t>
            </a:r>
            <a:r>
              <a:rPr lang="th-TH" dirty="0"/>
              <a:t> ไฟล์ต่อได้ โดยการเลือกใส่ต่อใน</a:t>
            </a:r>
            <a:r>
              <a:rPr lang="en-US" dirty="0"/>
              <a:t> Dimensions</a:t>
            </a:r>
            <a:r>
              <a:rPr lang="th-TH" dirty="0"/>
              <a:t>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4C8C0F-4DE6-D381-C6BF-4CA27268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8" y="3083788"/>
            <a:ext cx="10255624" cy="279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79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B219-5563-C434-2FC3-BA961261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การรวมข้อมูล 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50D3-68E5-C7BE-CF77-02B5DFE8A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</a:t>
            </a:r>
            <a:r>
              <a:rPr lang="th-TH" dirty="0"/>
              <a:t> </a:t>
            </a:r>
            <a:r>
              <a:rPr lang="en-US" dirty="0"/>
              <a:t>Configure join </a:t>
            </a:r>
            <a:r>
              <a:rPr lang="th-TH" dirty="0"/>
              <a:t>เพื่อกำหนดประเภทการรวมและเลือก </a:t>
            </a:r>
            <a:r>
              <a:rPr lang="en-US" dirty="0"/>
              <a:t>primary key</a:t>
            </a:r>
            <a:r>
              <a:rPr lang="th-TH" dirty="0"/>
              <a:t>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40D5A2-7D67-FF6B-5610-283F4AC19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460" y="2478210"/>
            <a:ext cx="7853080" cy="400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04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D4D4-6889-8A41-1EE5-4E167F2AA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การรวมข้อมูล 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6B49B-D6F7-ADAB-BC32-580979945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กำหนดประเภทการรวมและเลือก </a:t>
            </a:r>
            <a:r>
              <a:rPr lang="en-US" dirty="0"/>
              <a:t>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5E860-9939-4FE5-6FE0-8910E02B0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154" y="2469077"/>
            <a:ext cx="5665692" cy="421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9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AFB6-3836-6938-126B-1E77B0FD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หลังจากรวมข้อมูล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5356B4-769E-1CD9-3F3A-38254DC6F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585" y="2016031"/>
            <a:ext cx="8888829" cy="4351338"/>
          </a:xfrm>
        </p:spPr>
      </p:pic>
    </p:spTree>
    <p:extLst>
      <p:ext uri="{BB962C8B-B14F-4D97-AF65-F5344CB8AC3E}">
        <p14:creationId xmlns:p14="http://schemas.microsoft.com/office/powerpoint/2010/main" val="2518846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09B9-7A83-1E47-9711-289AD25E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การเลือกข้อมูลให้แสดงในตาราง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584C4-30DD-DFC3-E4BE-6DA45044E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7222"/>
          </a:xfrm>
        </p:spPr>
        <p:txBody>
          <a:bodyPr/>
          <a:lstStyle/>
          <a:p>
            <a:r>
              <a:rPr lang="th-TH" dirty="0"/>
              <a:t>แถบเครื่องมือด้านซ้ายของหน้า </a:t>
            </a:r>
            <a:r>
              <a:rPr lang="en-US" dirty="0"/>
              <a:t>Dashboard </a:t>
            </a:r>
            <a:r>
              <a:rPr lang="th-TH" dirty="0"/>
              <a:t>สามารถกดที่ข้อมูลที่ต้องการและลากไปใส่ใน </a:t>
            </a:r>
            <a:r>
              <a:rPr lang="en-US" dirty="0"/>
              <a:t>Dimension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141D23-E29F-232D-C312-F6123F3C2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70" y="2661920"/>
            <a:ext cx="6131860" cy="40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38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E284C-98C8-5D74-416D-51B02A35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การสร้างกราฟใน</a:t>
            </a:r>
            <a:r>
              <a:rPr lang="en-US" dirty="0"/>
              <a:t> Google data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1F4FB-022B-ADBA-4579-9989119DF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ให้กลับไปที่หน้าแรกและสร้างหน้าเปล่าขึ้นมาใหม่ และให้โหลดข้อมูล </a:t>
            </a:r>
            <a:r>
              <a:rPr lang="en-US" dirty="0"/>
              <a:t>3Data_clean_new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C6933-40BC-E22D-8D99-55D77DD7B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523" y="2469586"/>
            <a:ext cx="7998954" cy="41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58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7FD98-222F-AFCD-73FB-ABA67F1D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หลังจากโหลดข้อมูลเข้าหน้า </a:t>
            </a:r>
            <a:r>
              <a:rPr lang="en-US" dirty="0"/>
              <a:t>Dashboard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ED6E83-7201-3483-8BEC-68536E923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812" y="2701465"/>
            <a:ext cx="8032376" cy="397630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0DE93F-1AB2-1FFE-2DFD-E7717218126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การลบตาราง สามารถ </a:t>
            </a:r>
            <a:r>
              <a:rPr lang="en-US" dirty="0"/>
              <a:t>click </a:t>
            </a:r>
            <a:r>
              <a:rPr lang="th-TH" dirty="0"/>
              <a:t>ที่ตารางและกด </a:t>
            </a:r>
            <a:r>
              <a:rPr lang="en-US" dirty="0"/>
              <a:t>Del </a:t>
            </a:r>
            <a:r>
              <a:rPr lang="th-TH" dirty="0"/>
              <a:t>ใน </a:t>
            </a:r>
            <a:r>
              <a:rPr lang="en-US" dirty="0"/>
              <a:t>keyboard </a:t>
            </a:r>
            <a:r>
              <a:rPr lang="th-TH" dirty="0"/>
              <a:t>ได้เลย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07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4C15-9952-2235-BAC0-96B5A9D80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การตั้งชื่อหน้า </a:t>
            </a:r>
            <a:r>
              <a:rPr lang="en-US" dirty="0"/>
              <a:t>Dashboard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323D5B-AB5A-4715-B9F6-945A81527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3070972"/>
            <a:ext cx="4752975" cy="15049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F3954A-BD54-7EBA-0B9C-9C993C39C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0972"/>
            <a:ext cx="4676775" cy="15049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458FD9-EF6C-3F63-2DAE-04262AE675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</a:t>
            </a:r>
            <a:r>
              <a:rPr lang="th-TH" dirty="0"/>
              <a:t>ที่ชื่อข้าง </a:t>
            </a:r>
            <a:r>
              <a:rPr lang="en-US" dirty="0"/>
              <a:t>logo </a:t>
            </a:r>
            <a:r>
              <a:rPr lang="th-TH" dirty="0"/>
              <a:t>และพิมพ์ชื่อที่ต้องการ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11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8496-45F4-2E85-AE28-944FF3A6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การกำหนดขนาดของหน้า </a:t>
            </a:r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2ED49-5121-CC21-3C89-C4487A38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ในแถบเครื่องมือให้ </a:t>
            </a:r>
            <a:r>
              <a:rPr lang="en-US" dirty="0"/>
              <a:t>click Theme and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1C2E6-F41E-2390-C00A-0268B3F0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761616"/>
            <a:ext cx="7315200" cy="3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10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71FA-134D-83DC-C3BB-6DA9F8B7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การกำหนดขนาดของหน้า </a:t>
            </a:r>
            <a:r>
              <a:rPr lang="en-US" dirty="0"/>
              <a:t>Dashboard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F388A-F365-3968-712D-2471EFF08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505"/>
            <a:ext cx="10708341" cy="4351338"/>
          </a:xfrm>
        </p:spPr>
        <p:txBody>
          <a:bodyPr>
            <a:normAutofit/>
          </a:bodyPr>
          <a:lstStyle/>
          <a:p>
            <a:r>
              <a:rPr lang="th-TH" sz="2400" dirty="0"/>
              <a:t>แถบเครื่องมือด้านซ้ายให้เลือก </a:t>
            </a:r>
            <a:r>
              <a:rPr lang="en-US" sz="2400" dirty="0"/>
              <a:t>LAYOUT </a:t>
            </a:r>
            <a:r>
              <a:rPr lang="th-TH" sz="2400" dirty="0"/>
              <a:t> </a:t>
            </a:r>
            <a:r>
              <a:rPr lang="en-US" sz="2400" dirty="0"/>
              <a:t>&gt;</a:t>
            </a:r>
            <a:r>
              <a:rPr lang="th-TH" sz="2400" dirty="0"/>
              <a:t>กำหนดขนาดใน </a:t>
            </a:r>
            <a:r>
              <a:rPr lang="en-US" sz="2400" dirty="0"/>
              <a:t>Canvas Size </a:t>
            </a:r>
            <a:r>
              <a:rPr lang="th-TH" sz="2400" dirty="0"/>
              <a:t>โดยสามารถ </a:t>
            </a:r>
            <a:r>
              <a:rPr lang="en-US" sz="2400" dirty="0"/>
              <a:t>dropdown </a:t>
            </a:r>
            <a:r>
              <a:rPr lang="th-TH" sz="2400" dirty="0"/>
              <a:t>เลือก </a:t>
            </a:r>
            <a:r>
              <a:rPr lang="en-US" sz="2400" dirty="0"/>
              <a:t>setting </a:t>
            </a:r>
            <a:r>
              <a:rPr lang="th-TH" sz="2400" dirty="0"/>
              <a:t>ที่มีให้ หรือ กำหนดขนาดเองก็ได้ ในที่นี้จะกำหนดเป็น </a:t>
            </a:r>
            <a:r>
              <a:rPr lang="en-US" sz="2400" dirty="0"/>
              <a:t>1200*1750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ABF12-C7FB-2D2B-C32A-8C30B3070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8" y="2457608"/>
            <a:ext cx="3074888" cy="4453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5351E7-03C5-B06D-3785-BF7E6C4C5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556" y="2457617"/>
            <a:ext cx="3074888" cy="4459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E4D617-97BE-81EC-BF10-26B4AE9B1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024" y="2406532"/>
            <a:ext cx="3074888" cy="4528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B29130-D18B-8BD8-6D33-C545F1DC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8" y="2380988"/>
            <a:ext cx="3074888" cy="44534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B7D21D-1242-A54F-327F-8235BA58C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556" y="2380997"/>
            <a:ext cx="3074888" cy="4459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7765FA-3FC0-09ED-14F3-02D1DEA6B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024" y="2329912"/>
            <a:ext cx="3074888" cy="452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39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3390-1818-526B-D001-E75BFE55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ทำสำเนาไฟล์</a:t>
            </a:r>
            <a:r>
              <a:rPr lang="en-US" dirty="0"/>
              <a:t> Google Sheets </a:t>
            </a:r>
            <a:r>
              <a:rPr lang="th-TH" dirty="0"/>
              <a:t>ไว้ที่</a:t>
            </a:r>
            <a:r>
              <a:rPr lang="en-US" dirty="0"/>
              <a:t> google drive </a:t>
            </a:r>
            <a:r>
              <a:rPr lang="th-TH" dirty="0"/>
              <a:t>ตัวเอง 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10D2B7-9D93-FE37-7792-75A2530DC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07105" y="1450585"/>
            <a:ext cx="6239436" cy="504229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1283B80-810F-C414-C8BC-5EFC7B3A32A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4276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กด </a:t>
            </a:r>
            <a:r>
              <a:rPr lang="en-US" dirty="0"/>
              <a:t>File &gt; Make a copy</a:t>
            </a:r>
          </a:p>
        </p:txBody>
      </p:sp>
    </p:spTree>
    <p:extLst>
      <p:ext uri="{BB962C8B-B14F-4D97-AF65-F5344CB8AC3E}">
        <p14:creationId xmlns:p14="http://schemas.microsoft.com/office/powerpoint/2010/main" val="558800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D584A-669F-00D1-2456-0E455C49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สร้างกราฟวงกลม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48229-8ACB-DECF-1E0C-F23804C48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th-TH" dirty="0"/>
              <a:t>ที่</a:t>
            </a:r>
            <a:r>
              <a:rPr lang="en-US" dirty="0"/>
              <a:t> Add a chart &gt; dropdown </a:t>
            </a:r>
            <a:r>
              <a:rPr lang="th-TH" dirty="0"/>
              <a:t>เลือก </a:t>
            </a:r>
            <a:r>
              <a:rPr lang="en-US" dirty="0"/>
              <a:t>Pie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BD179-2A68-6865-A86F-7B1682C42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35" y="2631437"/>
            <a:ext cx="7637930" cy="379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03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4D78-7B0A-CF13-71FC-E98D895D8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สร้างกราฟวงกลม</a:t>
            </a:r>
            <a:r>
              <a:rPr lang="en-US" dirty="0"/>
              <a:t>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3D7B2-2F0A-96A9-9D95-B720641BD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เลือกพื้นที่ที่ต้องการวาง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08D78-7AA7-5759-1DAA-7213F4035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366" y="2987462"/>
            <a:ext cx="6366502" cy="3161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B14FAB-8351-28CF-42F9-D4C9FA690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401" y="2337641"/>
            <a:ext cx="7739457" cy="38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27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AA3FA-37C7-CE9A-67B2-1B67E2B2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สร้างกราฟวงกลม</a:t>
            </a:r>
            <a:r>
              <a:rPr lang="en-US" dirty="0"/>
              <a:t>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3346E-E0D7-3AAD-5D5A-9016D3018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แถบเครื่องมือด้านซ้ายให้เลือก </a:t>
            </a:r>
            <a:r>
              <a:rPr lang="en-US" dirty="0" err="1"/>
              <a:t>category_name</a:t>
            </a:r>
            <a:r>
              <a:rPr lang="en-US" dirty="0"/>
              <a:t> </a:t>
            </a:r>
            <a:r>
              <a:rPr lang="th-TH" dirty="0"/>
              <a:t>ใส่ </a:t>
            </a:r>
            <a:r>
              <a:rPr lang="en-US" dirty="0"/>
              <a:t>Dimension </a:t>
            </a:r>
            <a:r>
              <a:rPr lang="th-TH" dirty="0"/>
              <a:t>เพื่อทำกราฟวงกลมดูประเภทร้าน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8747A-48F5-429A-0D60-B69C37CB3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5" y="2663309"/>
            <a:ext cx="8247530" cy="406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15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1926-4470-F80E-2614-1B4438851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กำหนดชื่อให้ข้อมูลในแถบเครื่องมือ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1F3A-774F-F1A3-DD00-FBD7A2948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E739A-D6B3-1097-B8FF-4C1A6073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04" y="1493218"/>
            <a:ext cx="2653556" cy="5016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15FBE-CDB4-E0C6-4D12-7105294D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570" y="1493218"/>
            <a:ext cx="4267352" cy="5101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D60668-3CE8-98FC-BEE5-BE0D52C65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765" y="2939583"/>
            <a:ext cx="22860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47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4DA1D-5D12-2ECD-FA0C-B21776659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การปรับแต่งกราฟวงกลม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17FB10-868C-0A4C-89EF-75835C1A0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0617" y="2030695"/>
            <a:ext cx="2321383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B0806E-F64D-78F9-1863-2C3BFF55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77" y="2030695"/>
            <a:ext cx="2426890" cy="4462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1B611C-4B40-C88B-8B57-3D3E3393E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550" y="2137899"/>
            <a:ext cx="6312422" cy="413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39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0E5B-C220-F891-D8E7-45B1A405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การสร้างช่องข้อความ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4C6E-CB14-02C0-EC92-0F1BF3A99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th-TH" dirty="0"/>
              <a:t>แถบเครื่องมือ </a:t>
            </a:r>
            <a:r>
              <a:rPr lang="en-US" dirty="0"/>
              <a:t>Text &gt;</a:t>
            </a:r>
            <a:r>
              <a:rPr lang="th-TH" dirty="0"/>
              <a:t> จัดวางช่องข้อความและพิมพ์ข้อความที่ต้องการ</a:t>
            </a:r>
            <a:r>
              <a:rPr lang="en-US" dirty="0"/>
              <a:t> &gt;</a:t>
            </a:r>
            <a:r>
              <a:rPr lang="th-TH" dirty="0"/>
              <a:t> แถบเครื่องมือด้านซ้าย</a:t>
            </a:r>
            <a:r>
              <a:rPr lang="en-US" dirty="0"/>
              <a:t>Text Properties </a:t>
            </a:r>
            <a:r>
              <a:rPr lang="th-TH" dirty="0"/>
              <a:t>สามารถปรับแต่งข้อความตามที่ต้องการได้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8F4A0-FC0F-B57D-C38A-421B505B9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77" y="3858188"/>
            <a:ext cx="2707342" cy="27781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BE399A-D94D-D6E8-B243-BDBF463CE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48" y="2685174"/>
            <a:ext cx="6920752" cy="3951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BB4D42-C952-38AE-C0AB-9111264E3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60" y="3542276"/>
            <a:ext cx="3368489" cy="3418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C90631-047B-E410-78E7-2281C6B25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99" y="2743346"/>
            <a:ext cx="2057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69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6B4E-7E95-6C26-EC36-80806CF0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การสร้างช่องเปล่าเพื่อตกแต่ง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694EE-CC87-7FE0-8824-541FB9F58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th-TH" dirty="0"/>
              <a:t>แถบเครื่องมือ </a:t>
            </a:r>
            <a:r>
              <a:rPr lang="en-US" dirty="0"/>
              <a:t>Shape (</a:t>
            </a:r>
            <a:r>
              <a:rPr lang="th-TH" dirty="0"/>
              <a:t>ใช้</a:t>
            </a:r>
            <a:r>
              <a:rPr lang="en-US" dirty="0"/>
              <a:t> dropdown</a:t>
            </a:r>
            <a:r>
              <a:rPr lang="th-TH" dirty="0"/>
              <a:t> สามารถเลือกรูปกลมได้</a:t>
            </a:r>
            <a:r>
              <a:rPr lang="en-US" dirty="0"/>
              <a:t>)</a:t>
            </a:r>
            <a:r>
              <a:rPr lang="th-TH" dirty="0"/>
              <a:t> </a:t>
            </a:r>
            <a:r>
              <a:rPr lang="en-US" dirty="0"/>
              <a:t>&gt;</a:t>
            </a:r>
            <a:r>
              <a:rPr lang="th-TH" dirty="0"/>
              <a:t> จัดวางตามพื้นที่ที่ต้องการ</a:t>
            </a:r>
            <a:r>
              <a:rPr lang="en-US" dirty="0"/>
              <a:t> &gt;</a:t>
            </a:r>
            <a:r>
              <a:rPr lang="th-TH" dirty="0"/>
              <a:t> แถบเครื่องมือด้านซ้าย </a:t>
            </a:r>
            <a:r>
              <a:rPr lang="en-US" dirty="0"/>
              <a:t>Rectangle Properties </a:t>
            </a:r>
            <a:r>
              <a:rPr lang="th-TH" dirty="0"/>
              <a:t>สามารถปรับแต่งตามที่ต้องการได้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5B930-119B-F8F9-8E2C-197F3975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60" y="3542276"/>
            <a:ext cx="3368489" cy="341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B89382-84FE-BB45-9161-F4FE122D1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989" y="2637401"/>
            <a:ext cx="2171700" cy="904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A0A65C-A808-16CE-9B61-B7C1A5A0D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19" y="4286072"/>
            <a:ext cx="3976722" cy="21388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A1E7F7-64CA-2AEC-5653-762542F99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132" y="2768184"/>
            <a:ext cx="6862473" cy="393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83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9C7DA-5DF9-336A-BE5D-E97C6FB5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สร้างกราฟแท่ง</a:t>
            </a:r>
            <a:r>
              <a:rPr lang="en-US" dirty="0"/>
              <a:t> 10 </a:t>
            </a:r>
            <a:r>
              <a:rPr lang="th-TH" dirty="0"/>
              <a:t>อันดับร้านตามจำนวนรีวิว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CCC2-D1A5-1A99-A808-32403AF26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th-TH" dirty="0"/>
              <a:t>ที่</a:t>
            </a:r>
            <a:r>
              <a:rPr lang="en-US" dirty="0"/>
              <a:t> Add a chart &gt; dropdown </a:t>
            </a:r>
            <a:r>
              <a:rPr lang="th-TH" dirty="0"/>
              <a:t>เลือก </a:t>
            </a:r>
            <a:r>
              <a:rPr lang="en-US" dirty="0"/>
              <a:t>Bar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FD8E3-612D-D32D-BDD4-B516817C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894" y="2735559"/>
            <a:ext cx="7566212" cy="375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90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972444-5B92-EB1D-77AA-EE1815A62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2934311"/>
            <a:ext cx="6526306" cy="3242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3494E-17F7-490D-C104-56D9ED85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306" y="2440454"/>
            <a:ext cx="7799944" cy="38714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A17D48-5226-091C-5071-4F9123215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h-TH" dirty="0"/>
              <a:t>สร้างกราฟแท่ง</a:t>
            </a:r>
            <a:r>
              <a:rPr lang="en-US" dirty="0"/>
              <a:t> 10 </a:t>
            </a:r>
            <a:r>
              <a:rPr lang="th-TH" dirty="0"/>
              <a:t>อันดับร้านตามจำนวนรีวิว </a:t>
            </a:r>
            <a:r>
              <a:rPr lang="en-US" dirty="0"/>
              <a:t>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DC345B-EE2D-5619-5CA8-036B91FEB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th-TH" dirty="0"/>
              <a:t>เลือกพื้นที่ที่ต้องการวาง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84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4888-6AAD-8C4D-15BE-D07B0AE3C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สร้างกราฟแท่ง</a:t>
            </a:r>
            <a:r>
              <a:rPr lang="en-US" dirty="0"/>
              <a:t> 10 </a:t>
            </a:r>
            <a:r>
              <a:rPr lang="th-TH" dirty="0"/>
              <a:t>อันดับร้านตามจำนวนรีวิว </a:t>
            </a:r>
            <a:r>
              <a:rPr lang="en-US" dirty="0"/>
              <a:t>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37B51-3F4A-65D8-97BD-73F0E18BF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แถบเครื่องมือด้านซ้ายให้เลือก </a:t>
            </a:r>
            <a:r>
              <a:rPr lang="en-US" dirty="0" err="1"/>
              <a:t>number_of_reviews</a:t>
            </a:r>
            <a:r>
              <a:rPr lang="en-US" dirty="0"/>
              <a:t> </a:t>
            </a:r>
            <a:r>
              <a:rPr lang="th-TH" dirty="0"/>
              <a:t>ใส่ </a:t>
            </a:r>
            <a:r>
              <a:rPr lang="en-US" dirty="0"/>
              <a:t>Data Range Dimension </a:t>
            </a:r>
            <a:r>
              <a:rPr lang="th-TH" dirty="0"/>
              <a:t>และเลือก </a:t>
            </a:r>
            <a:r>
              <a:rPr lang="en-US" dirty="0"/>
              <a:t>name </a:t>
            </a:r>
            <a:r>
              <a:rPr lang="th-TH" dirty="0"/>
              <a:t>ใส่ </a:t>
            </a:r>
            <a:r>
              <a:rPr lang="en-US" dirty="0"/>
              <a:t>Dimension </a:t>
            </a:r>
            <a:r>
              <a:rPr lang="th-TH" dirty="0"/>
              <a:t>เพื่อทำกราฟแท่ง </a:t>
            </a:r>
            <a:r>
              <a:rPr lang="en-US" dirty="0"/>
              <a:t>10 </a:t>
            </a:r>
            <a:r>
              <a:rPr lang="th-TH" dirty="0"/>
              <a:t>อันดับร้านตามจำนวน </a:t>
            </a:r>
            <a:r>
              <a:rPr lang="en-US" dirty="0"/>
              <a:t>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FB89A-08BC-FEC3-1FC8-BA1D4DBF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709597"/>
            <a:ext cx="7924800" cy="393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8A5B-BA29-885A-D91E-7C62099B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ทำสำเนาไฟล์</a:t>
            </a:r>
            <a:r>
              <a:rPr lang="en-US" dirty="0"/>
              <a:t> Google Sheets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9DFF05-3F3D-0831-CAF7-BF5A5A392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690688"/>
            <a:ext cx="5392228" cy="498316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0FCD28-886E-44F4-905A-7CDEF0C04D17}"/>
              </a:ext>
            </a:extLst>
          </p:cNvPr>
          <p:cNvSpPr txBox="1">
            <a:spLocks/>
          </p:cNvSpPr>
          <p:nvPr/>
        </p:nvSpPr>
        <p:spPr>
          <a:xfrm>
            <a:off x="838200" y="1666612"/>
            <a:ext cx="5123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ตั้งชื่อไฟล์และเลือกที่อยู่ของไฟล์ที่จะทำสำเนาไว้ใน </a:t>
            </a:r>
            <a:r>
              <a:rPr lang="en-US" dirty="0"/>
              <a:t>google drive </a:t>
            </a:r>
            <a:r>
              <a:rPr lang="th-TH" dirty="0"/>
              <a:t>ของตัวเอง ให้ </a:t>
            </a:r>
            <a:r>
              <a:rPr lang="en-US" dirty="0"/>
              <a:t>click </a:t>
            </a:r>
            <a:r>
              <a:rPr lang="th-TH" dirty="0"/>
              <a:t>ที่ </a:t>
            </a:r>
            <a:r>
              <a:rPr lang="en-US" dirty="0"/>
              <a:t>My Drive </a:t>
            </a:r>
            <a:r>
              <a:rPr lang="th-TH" dirty="0"/>
              <a:t>และสร้างโฟลเดอร์ใหม่ ที่จะใช้เก็บสำเนา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814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FA50-4134-801E-2A3E-6E28AF2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การปรับสัดส่วนของกราฟ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E21DA-26B9-FE5A-4020-B4547A9C1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นำเมาส์ไปชี้ที่เส้นแกน</a:t>
            </a:r>
            <a:r>
              <a:rPr lang="en-US" dirty="0"/>
              <a:t> Y </a:t>
            </a:r>
            <a:r>
              <a:rPr lang="th-TH" dirty="0"/>
              <a:t>หรือบริเวณสีเขียวและกดลาง ซ้าย</a:t>
            </a:r>
            <a:r>
              <a:rPr lang="en-US" dirty="0"/>
              <a:t>-</a:t>
            </a:r>
            <a:r>
              <a:rPr lang="th-TH" dirty="0"/>
              <a:t>ขวา เพื่อปรับแต่งความกว้างของแถบชื่อแกน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63F69-976C-B209-C3DB-5D5FC06E0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95505"/>
            <a:ext cx="3965645" cy="3944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6884E8-F77F-4DD1-79DD-1DF36A44B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921" y="2709862"/>
            <a:ext cx="3940829" cy="371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74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DCB2-0960-2EA2-AEFE-5DA342FE2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ปรับแต่งกราฟแท่ง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23482-7561-95C6-93E3-C05B90625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กำหนดชื่อให้ข้อมูลใน</a:t>
            </a:r>
            <a:r>
              <a:rPr lang="en-US" dirty="0"/>
              <a:t> SETUP &gt; </a:t>
            </a:r>
            <a:r>
              <a:rPr lang="th-TH" dirty="0"/>
              <a:t>ปรับแต่งกราฟแท่งใน </a:t>
            </a:r>
            <a:r>
              <a:rPr lang="en-US" dirty="0"/>
              <a:t>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F788EE-29A4-F130-7FAA-2C7DBF26B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413" y="2357701"/>
            <a:ext cx="925135" cy="4035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085D87-A9EF-056E-28B4-98A4697C8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4131" y="2310279"/>
            <a:ext cx="925136" cy="4182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D8F663-D669-EF4D-094F-021197E6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44" y="2357701"/>
            <a:ext cx="7112687" cy="408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88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B782-187C-04DD-9059-8393E70C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เพิ่มช่องข้อความชื่อตารางให้กราฟแท่ง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15E90-C91B-EAA9-EFDC-B2243B20A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ปรับแต่งสีสันให้สวยงามตามใจ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3D62C-A0C0-21E7-9973-33B9C716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305" y="2627769"/>
            <a:ext cx="8283389" cy="40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83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500C-9114-B1B6-8D59-49927E074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การสร้างข้อความบอกจำนวน </a:t>
            </a:r>
            <a:r>
              <a:rPr lang="en-US" dirty="0"/>
              <a:t>Total </a:t>
            </a:r>
            <a:r>
              <a:rPr lang="th-TH" dirty="0"/>
              <a:t>หรือจำนวนรวม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89078-61C3-1BC2-9AC8-7D3312D5D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th-TH" dirty="0"/>
              <a:t>ที่</a:t>
            </a:r>
            <a:r>
              <a:rPr lang="en-US" dirty="0"/>
              <a:t> Add a chart &gt; dropdown </a:t>
            </a:r>
            <a:r>
              <a:rPr lang="th-TH" dirty="0"/>
              <a:t>เลือก </a:t>
            </a:r>
            <a:r>
              <a:rPr lang="en-US" dirty="0"/>
              <a:t>scorecard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548A4-4BF1-3608-03A1-030679287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65" y="2568639"/>
            <a:ext cx="8211670" cy="410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53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1B60C-E7FF-3220-9525-40C99DD15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การสร้างข้อความบอกจำนวน </a:t>
            </a:r>
            <a:r>
              <a:rPr lang="en-US" dirty="0"/>
              <a:t>Total </a:t>
            </a:r>
            <a:r>
              <a:rPr lang="th-TH" dirty="0"/>
              <a:t>หรือจำนวนรวม</a:t>
            </a:r>
            <a:r>
              <a:rPr lang="en-US" dirty="0"/>
              <a:t>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D43E1-0697-55DC-076B-EF8152F97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เลือกพื้นที่ที่ต้องการวาง</a:t>
            </a:r>
            <a:r>
              <a:rPr lang="en-US" dirty="0"/>
              <a:t> </a:t>
            </a:r>
            <a:r>
              <a:rPr lang="th-TH" dirty="0"/>
              <a:t>กำหนดชื่อตัวแปรและปรับแต่งใน </a:t>
            </a:r>
            <a:r>
              <a:rPr lang="en-US" dirty="0"/>
              <a:t>STYLE </a:t>
            </a:r>
            <a:r>
              <a:rPr lang="th-TH" dirty="0"/>
              <a:t>ตามที่ต้องการ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6A3B24-71BE-2ECC-4D28-09DC01BAE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965" y="2367563"/>
            <a:ext cx="1026046" cy="43073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4BD219-BDEB-33C2-63B5-0A42E9E52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30" y="2367562"/>
            <a:ext cx="7537891" cy="4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39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A4CF2-8CA4-4FD5-457A-34F77720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สร้างกราฟแท่งจำนวนโฆษณา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BDF9-FFE2-6139-4536-C89E3563B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th-TH" dirty="0"/>
              <a:t>ที่</a:t>
            </a:r>
            <a:r>
              <a:rPr lang="en-US" dirty="0"/>
              <a:t> Add a chart &gt; dropdown </a:t>
            </a:r>
            <a:r>
              <a:rPr lang="th-TH" dirty="0"/>
              <a:t>เลือก </a:t>
            </a:r>
            <a:r>
              <a:rPr lang="en-US" dirty="0"/>
              <a:t>Column chart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C5A61-C9A2-32CF-D04F-D2B5A7664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24" y="2651068"/>
            <a:ext cx="8139952" cy="40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217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483BD-32CF-EDDA-2C11-D0038C24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สร้างกราฟแท่งจำนวนโฆษณา</a:t>
            </a:r>
            <a:r>
              <a:rPr lang="en-US" dirty="0"/>
              <a:t>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C251F-17FB-3F07-9538-B825BA890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เลือกพื้นที่ที่ต้องการวาง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26E99-2D60-C169-FDB1-6FC8EE43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47" y="2498210"/>
            <a:ext cx="8355106" cy="41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87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119A-38C3-078E-4476-46479DD3C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สร้างกราฟแท่งจำนวนโฆษณา</a:t>
            </a:r>
            <a:r>
              <a:rPr lang="en-US" dirty="0"/>
              <a:t>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DD5D98-3E91-109F-9533-565FAF111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789" y="2501411"/>
            <a:ext cx="8420422" cy="415964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25959-D572-DC5E-F68A-38F74CD2F35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แถบเครื่องมือด้านซ้ายให้เลือก </a:t>
            </a:r>
            <a:r>
              <a:rPr lang="en-US" dirty="0"/>
              <a:t>abs </a:t>
            </a:r>
            <a:r>
              <a:rPr lang="th-TH" dirty="0"/>
              <a:t>ใส่ </a:t>
            </a:r>
            <a:r>
              <a:rPr lang="en-US" dirty="0"/>
              <a:t>Dimension </a:t>
            </a:r>
            <a:r>
              <a:rPr lang="th-TH" dirty="0"/>
              <a:t>เพื่อทำกราฟแท่งจำนวนโฆษณา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119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B64EF-94DF-4547-C9D6-332A3D42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การเปลี่ยนประเภทของข้อมูลตัวเลข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1559B-2EAD-0F86-FD0E-963E4EF9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ในแถบเครื่องมือกด</a:t>
            </a:r>
            <a:r>
              <a:rPr lang="en-US" dirty="0"/>
              <a:t> icon </a:t>
            </a:r>
            <a:r>
              <a:rPr lang="th-TH" dirty="0"/>
              <a:t>กำหนดชื่อข้างตัวแปร </a:t>
            </a:r>
            <a:r>
              <a:rPr lang="en-US" dirty="0"/>
              <a:t>NO </a:t>
            </a:r>
            <a:r>
              <a:rPr lang="th-TH" dirty="0"/>
              <a:t>เปลี่ยนชื่อเป็น จำนวน </a:t>
            </a:r>
            <a:r>
              <a:rPr lang="en-US" dirty="0"/>
              <a:t>&gt;</a:t>
            </a:r>
            <a:r>
              <a:rPr lang="th-TH" dirty="0"/>
              <a:t> </a:t>
            </a:r>
            <a:r>
              <a:rPr lang="en-US" dirty="0"/>
              <a:t>Aggregation </a:t>
            </a:r>
            <a:r>
              <a:rPr lang="th-TH" dirty="0"/>
              <a:t>ให้เลือกเป็น </a:t>
            </a:r>
            <a:r>
              <a:rPr lang="en-US" dirty="0"/>
              <a:t>count (</a:t>
            </a:r>
            <a:r>
              <a:rPr lang="th-TH" dirty="0"/>
              <a:t>จำนวนนับ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1866C-4454-F7F5-1EB6-8BBCEE9C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82" y="2752848"/>
            <a:ext cx="888419" cy="3740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335F08-E07A-6AD8-7CB4-C33E6E4CF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903" y="3788767"/>
            <a:ext cx="2028888" cy="1053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EB607-F0AE-0F1D-F3DE-894A7EBF5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502" y="2806695"/>
            <a:ext cx="2791004" cy="3699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A9BAC-3353-9B94-DA94-DCC493D23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397" y="2588236"/>
            <a:ext cx="2995403" cy="390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44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E3F53-FA44-5415-D6B9-BBCD00A4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สร้างกราฟแท่งจำนวนโฆษณา</a:t>
            </a:r>
            <a:r>
              <a:rPr lang="en-US" dirty="0"/>
              <a:t>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EEDFE-C3C3-E4A3-5249-B09A2BAE7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เพิ่มช่องข้อความชื่อตารางให้กราฟและปรับแต่งกราฟใน </a:t>
            </a:r>
            <a:r>
              <a:rPr lang="en-US" dirty="0"/>
              <a:t>STYLE </a:t>
            </a:r>
            <a:r>
              <a:rPr lang="th-TH" dirty="0"/>
              <a:t>ตามที่ต้องการ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138AF-BFAC-7AE9-4B0F-1552A28E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533" y="2261720"/>
            <a:ext cx="1029512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8B3C09-D11B-83D7-D2DD-BFA65B08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623" y="2261720"/>
            <a:ext cx="1038952" cy="4451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A420BD-C8FF-7E49-5848-B154367CD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566" y="2383806"/>
            <a:ext cx="7288390" cy="419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39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3D65D-1352-CC9D-3101-BE9E7EB27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ทำสำเนาไฟล์</a:t>
            </a:r>
            <a:r>
              <a:rPr lang="en-US" dirty="0"/>
              <a:t> Google Sheets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EB9C08-9100-E7D4-F0C3-D39D57DEF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04919"/>
            <a:ext cx="5083827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BA979C-DF01-0AED-A5C4-83A895BD0577}"/>
              </a:ext>
            </a:extLst>
          </p:cNvPr>
          <p:cNvSpPr txBox="1">
            <a:spLocks/>
          </p:cNvSpPr>
          <p:nvPr/>
        </p:nvSpPr>
        <p:spPr>
          <a:xfrm>
            <a:off x="838200" y="1666612"/>
            <a:ext cx="5123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ให้ </a:t>
            </a:r>
            <a:r>
              <a:rPr lang="en-US" dirty="0"/>
              <a:t>Click </a:t>
            </a:r>
            <a:r>
              <a:rPr lang="th-TH" dirty="0"/>
              <a:t>ที่ </a:t>
            </a:r>
            <a:r>
              <a:rPr lang="en-US" dirty="0"/>
              <a:t>All location </a:t>
            </a:r>
            <a:r>
              <a:rPr lang="th-TH" dirty="0"/>
              <a:t>และเลื่อนเมาส์ไปชี้และกดที่ลูกศรขวามือของ </a:t>
            </a:r>
            <a:r>
              <a:rPr lang="en-US" dirty="0"/>
              <a:t>My Drive </a:t>
            </a:r>
            <a:r>
              <a:rPr lang="th-TH" dirty="0"/>
              <a:t>เพื่อเข้าไปสร้างโฟลเดอร์ใหม่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874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A99F-2AFD-019D-2B50-8ACB5FCF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 </a:t>
            </a:r>
            <a:r>
              <a:rPr lang="en-US" dirty="0"/>
              <a:t>Bubble map (Google 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5831-6EA4-3976-346E-F799C4EF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th-TH" dirty="0"/>
              <a:t>ที่</a:t>
            </a:r>
            <a:r>
              <a:rPr lang="en-US" dirty="0"/>
              <a:t> Add a chart &gt; dropdown </a:t>
            </a:r>
            <a:r>
              <a:rPr lang="th-TH" dirty="0"/>
              <a:t>เลือก</a:t>
            </a:r>
            <a:r>
              <a:rPr lang="en-US" dirty="0"/>
              <a:t> Bubble map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7CE66-31C9-40A5-AB82-F8BC9F20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63" y="2617746"/>
            <a:ext cx="8428074" cy="40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20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0B61-D183-16E7-68CC-E42B49A9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 </a:t>
            </a:r>
            <a:r>
              <a:rPr lang="en-US" dirty="0"/>
              <a:t>Bubble map (Google map)</a:t>
            </a:r>
            <a:r>
              <a:rPr lang="th-TH" dirty="0"/>
              <a:t> </a:t>
            </a:r>
            <a:r>
              <a:rPr lang="en-US" dirty="0"/>
              <a:t>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A25A3-EE66-655D-36F4-A7FC17B71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เลือกและจัดระเบียบพื้นที่ที่ต้องการวาง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B513D-94B6-1C97-5D11-1BF3772F6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81" y="3321409"/>
            <a:ext cx="5961322" cy="2855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FCDC5-8522-5C08-D7B6-3C2E85B65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38" y="2489605"/>
            <a:ext cx="7781261" cy="368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75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A45F-A44A-4FB6-2B2E-245F147A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การรวมข้อมูล </a:t>
            </a:r>
            <a:r>
              <a:rPr lang="en-US" dirty="0"/>
              <a:t>2 </a:t>
            </a:r>
            <a:r>
              <a:rPr lang="th-TH" dirty="0"/>
              <a:t>ตัวแปร(คอลัมน์)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7F904-B43E-CA57-1202-78063900C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400" dirty="0"/>
              <a:t>ใช้ </a:t>
            </a:r>
            <a:r>
              <a:rPr lang="en-US" sz="2400" dirty="0"/>
              <a:t>keyword ‘l’ </a:t>
            </a:r>
            <a:r>
              <a:rPr lang="th-TH" sz="2400" dirty="0"/>
              <a:t>ค้นหาในช่องค้นหาข้อมูล จะเห็นตัวแปร </a:t>
            </a:r>
            <a:r>
              <a:rPr lang="en-US" sz="2400" dirty="0" err="1"/>
              <a:t>lat</a:t>
            </a:r>
            <a:r>
              <a:rPr lang="en-US" sz="2400" dirty="0"/>
              <a:t> </a:t>
            </a:r>
            <a:r>
              <a:rPr lang="th-TH" sz="2400" dirty="0"/>
              <a:t>คือละติจูด ตัวแปร </a:t>
            </a:r>
            <a:r>
              <a:rPr lang="en-US" sz="2400" dirty="0"/>
              <a:t>long </a:t>
            </a:r>
            <a:r>
              <a:rPr lang="th-TH" sz="2400" dirty="0"/>
              <a:t>คือลองจิจูด ในการใช้งานจริงเพื่อระบุตำแหน่งร้าน จำเป็นต้องให้ข้อมูล ละติจูด ลองจิจูด อยู๋ในรูปแบบ </a:t>
            </a:r>
            <a:r>
              <a:rPr lang="en-US" sz="2400" dirty="0"/>
              <a:t>‘</a:t>
            </a:r>
            <a:r>
              <a:rPr lang="th-TH" sz="2400" dirty="0"/>
              <a:t>ละติจูด</a:t>
            </a:r>
            <a:r>
              <a:rPr lang="en-US" sz="2400" dirty="0"/>
              <a:t> </a:t>
            </a:r>
            <a:r>
              <a:rPr lang="th-TH" sz="2400" dirty="0"/>
              <a:t>ลองจิจูด</a:t>
            </a:r>
            <a:r>
              <a:rPr lang="en-US" sz="2400" dirty="0"/>
              <a:t>’ </a:t>
            </a:r>
            <a:r>
              <a:rPr lang="th-TH" sz="2400" dirty="0"/>
              <a:t>และเป็นข้อมูลช่องเดียว </a:t>
            </a:r>
          </a:p>
          <a:p>
            <a:r>
              <a:rPr lang="th-TH" sz="2400" dirty="0"/>
              <a:t>ดังนั้นต้องสร้างตัวแปรใหม่ที่รวมข้อมูล(รวมคอลัมน์)ตัวแปร </a:t>
            </a:r>
            <a:r>
              <a:rPr lang="en-US" sz="2400" dirty="0" err="1"/>
              <a:t>lat</a:t>
            </a:r>
            <a:r>
              <a:rPr lang="th-TH" sz="2400" dirty="0"/>
              <a:t> และตัวแปร </a:t>
            </a:r>
            <a:r>
              <a:rPr lang="en-US" sz="2400" dirty="0"/>
              <a:t>long </a:t>
            </a:r>
            <a:r>
              <a:rPr lang="th-TH" sz="2400" dirty="0"/>
              <a:t>ใช้เก็บข้อมูล </a:t>
            </a:r>
            <a:r>
              <a:rPr lang="en-US" sz="2400" dirty="0"/>
              <a:t>‘</a:t>
            </a:r>
            <a:r>
              <a:rPr lang="th-TH" sz="2400" dirty="0"/>
              <a:t>ละติจูด</a:t>
            </a:r>
            <a:r>
              <a:rPr lang="en-US" sz="2400" dirty="0"/>
              <a:t> </a:t>
            </a:r>
            <a:r>
              <a:rPr lang="th-TH" sz="2400" dirty="0"/>
              <a:t>ลองจิจูด</a:t>
            </a:r>
            <a:r>
              <a:rPr lang="en-US" sz="2400" dirty="0"/>
              <a:t>’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296C0-D45C-9371-D355-4DE7F0690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3228082"/>
            <a:ext cx="7105650" cy="3392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23AD83-5DCC-3B1E-FD95-F06A74426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4743896"/>
            <a:ext cx="2124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144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9F586-20C6-7E76-E84C-3208999B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การรวมข้อมูล </a:t>
            </a:r>
            <a:r>
              <a:rPr lang="en-US" dirty="0"/>
              <a:t>2 </a:t>
            </a:r>
            <a:r>
              <a:rPr lang="th-TH" dirty="0"/>
              <a:t>ตัวแปร(คอลัมน์) 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7B967-6A47-DC07-E6EB-AEC11A9AA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en-US" dirty="0" err="1"/>
              <a:t>search_timestamp_n</a:t>
            </a:r>
            <a:r>
              <a:rPr lang="en-US" dirty="0"/>
              <a:t>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0043D4-5530-0F7B-7496-428528FD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30" y="2346325"/>
            <a:ext cx="8897340" cy="42558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3A7899-64FC-EA15-82BF-25B20D478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50" y="3871912"/>
            <a:ext cx="20002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6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4B49A-3632-6013-1398-B2760C4D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การรวมข้อมูล </a:t>
            </a:r>
            <a:r>
              <a:rPr lang="en-US" dirty="0"/>
              <a:t>2 </a:t>
            </a:r>
            <a:r>
              <a:rPr lang="th-TH" dirty="0"/>
              <a:t>ตัวแปร(คอลัมน์) 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C250E-1368-D7E5-03FF-475DD30B6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ADD FIELD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CD569A-229E-1A06-ECD9-62B9123E9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2339820"/>
            <a:ext cx="9067800" cy="4369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9329B-51F8-66C6-C165-2B6EF4CBA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037" y="5567363"/>
            <a:ext cx="12477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00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7527-8314-37A5-A496-FA8A34D8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การรวมข้อมูล </a:t>
            </a:r>
            <a:r>
              <a:rPr lang="en-US" dirty="0"/>
              <a:t>2 </a:t>
            </a:r>
            <a:r>
              <a:rPr lang="th-TH" dirty="0"/>
              <a:t>ตัวแปร(คอลัมน์) 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0114F-0522-2F19-772A-54195E0A8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Type &gt; dropdown </a:t>
            </a:r>
            <a:r>
              <a:rPr lang="th-TH" dirty="0"/>
              <a:t>เลือก </a:t>
            </a:r>
            <a:r>
              <a:rPr lang="en-US" dirty="0"/>
              <a:t>Geo &gt; Latitude, Longitude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0AE20-D84C-DB23-A678-8CD0B0FD0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73" y="2486025"/>
            <a:ext cx="8838653" cy="423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47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944D-3603-C2DD-355C-59FAD4C4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การรวมข้อมูล </a:t>
            </a:r>
            <a:r>
              <a:rPr lang="en-US" dirty="0"/>
              <a:t>2 </a:t>
            </a:r>
            <a:r>
              <a:rPr lang="th-TH" dirty="0"/>
              <a:t>ตัวแปร(คอลัมน์) 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74D8F-87EC-BD9D-7833-41ABB1B73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400" dirty="0"/>
              <a:t>ตั้งชื่อและเขียน </a:t>
            </a:r>
            <a:r>
              <a:rPr lang="en-US" sz="2400" dirty="0"/>
              <a:t>code CONCAT(</a:t>
            </a:r>
            <a:r>
              <a:rPr lang="en-US" sz="2400" dirty="0" err="1"/>
              <a:t>lat</a:t>
            </a:r>
            <a:r>
              <a:rPr lang="en-US" sz="2400" dirty="0"/>
              <a:t>,””,long)</a:t>
            </a:r>
            <a:r>
              <a:rPr lang="th-TH" sz="2400" dirty="0"/>
              <a:t> เพื่อรวมข้อมูลทั้ง </a:t>
            </a:r>
            <a:r>
              <a:rPr lang="en-US" sz="2400" dirty="0"/>
              <a:t>2 </a:t>
            </a:r>
            <a:r>
              <a:rPr lang="th-TH" sz="2400" dirty="0"/>
              <a:t>ตัวแปรเข้าด้วยกัน กด </a:t>
            </a:r>
            <a:r>
              <a:rPr lang="en-US" sz="2400" dirty="0"/>
              <a:t>APPLY </a:t>
            </a:r>
            <a:r>
              <a:rPr lang="th-TH" sz="2400" dirty="0"/>
              <a:t>หลังจากโหลดเสร็จให้กดพื้นที่ว่างตรงไหนก็ได้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62A61-9C3D-9EC3-F161-D0D273C2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290" y="2613407"/>
            <a:ext cx="8303419" cy="3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787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7417-5348-308B-96D8-FBFF9336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 </a:t>
            </a:r>
            <a:r>
              <a:rPr lang="en-US" dirty="0"/>
              <a:t>Bubble map (Google map)</a:t>
            </a:r>
            <a:r>
              <a:rPr lang="th-TH" dirty="0"/>
              <a:t> </a:t>
            </a:r>
            <a:r>
              <a:rPr lang="en-US" dirty="0"/>
              <a:t>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24CC1-907E-8944-B895-F530D5239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2400" dirty="0"/>
              <a:t>แถบเครื่องมือด้านซ้ายให้เลือก </a:t>
            </a:r>
            <a:r>
              <a:rPr lang="en-US" sz="2400" dirty="0"/>
              <a:t>name </a:t>
            </a:r>
            <a:r>
              <a:rPr lang="th-TH" sz="2400" dirty="0"/>
              <a:t>ใส่ </a:t>
            </a:r>
            <a:r>
              <a:rPr lang="en-US" sz="2400" dirty="0"/>
              <a:t>Location </a:t>
            </a:r>
            <a:r>
              <a:rPr lang="th-TH" sz="2400" dirty="0"/>
              <a:t>และ</a:t>
            </a:r>
            <a:r>
              <a:rPr lang="en-US" sz="2400" dirty="0"/>
              <a:t> Color dimension </a:t>
            </a:r>
            <a:r>
              <a:rPr lang="th-TH" sz="2400" dirty="0"/>
              <a:t>เลือก </a:t>
            </a:r>
            <a:r>
              <a:rPr lang="en-US" sz="2400" dirty="0" err="1"/>
              <a:t>search_timestamp_new</a:t>
            </a:r>
            <a:r>
              <a:rPr lang="en-US" sz="2400" dirty="0"/>
              <a:t> </a:t>
            </a:r>
            <a:r>
              <a:rPr lang="th-TH" sz="2400" dirty="0"/>
              <a:t>ใส่ </a:t>
            </a:r>
            <a:r>
              <a:rPr lang="en-US" sz="2400" dirty="0"/>
              <a:t>Size </a:t>
            </a:r>
            <a:r>
              <a:rPr lang="th-TH" sz="2400" dirty="0"/>
              <a:t>เพื่อ</a:t>
            </a:r>
            <a:r>
              <a:rPr lang="en-US" sz="2400" dirty="0"/>
              <a:t> Google map </a:t>
            </a:r>
            <a:r>
              <a:rPr lang="th-TH" sz="2400" dirty="0"/>
              <a:t>ที่อยู๋ร้านอาหารโดยขนาดของ </a:t>
            </a:r>
            <a:r>
              <a:rPr lang="en-US" sz="2400" dirty="0"/>
              <a:t>Bubble </a:t>
            </a:r>
            <a:r>
              <a:rPr lang="th-TH" sz="2400" dirty="0"/>
              <a:t>คือจำนวนการค้นหา</a:t>
            </a:r>
            <a:endParaRPr lang="en-US" sz="24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0CC72-528E-547D-6C61-F3C232CC1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2921663"/>
            <a:ext cx="7962900" cy="382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620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7DF15-2A28-AE3F-85B7-F5C7ECCF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 </a:t>
            </a:r>
            <a:r>
              <a:rPr lang="en-US" dirty="0"/>
              <a:t>Bubble map (Google map)</a:t>
            </a:r>
            <a:r>
              <a:rPr lang="th-TH" dirty="0"/>
              <a:t> </a:t>
            </a:r>
            <a:r>
              <a:rPr lang="en-US" dirty="0"/>
              <a:t>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ED280-50BE-F5B1-7B99-59E8B98C0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400" dirty="0"/>
              <a:t>หลังจากเลือกและโหลดเสร็จ จะขึ้นแจ้งเตือนเกี่ยวกับจำนวนข้อมูลและจำนวนเซตสี </a:t>
            </a:r>
            <a:r>
              <a:rPr lang="en-US" sz="2400" dirty="0"/>
              <a:t>Click OK, got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A9F18-E35B-6DCF-FF45-CFFA4626A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2370553"/>
            <a:ext cx="8591550" cy="41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880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CBE2-9769-3CD6-9DE1-8C0B7D7E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ปรับแต่งกราฟ </a:t>
            </a:r>
            <a:r>
              <a:rPr lang="en-US" dirty="0"/>
              <a:t>Bubble map (Google 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7D191-1D27-2A07-9E95-D9D379E66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กำหนดชื่อตัวแปรใหม่เพื่อให้เข้าใจง่าย จำนวนการค้นหาให้กำหนด </a:t>
            </a:r>
            <a:r>
              <a:rPr lang="en-US" dirty="0"/>
              <a:t>Aggregation </a:t>
            </a:r>
            <a:r>
              <a:rPr lang="th-TH" dirty="0"/>
              <a:t>เป็น</a:t>
            </a:r>
            <a:r>
              <a:rPr lang="en-US" dirty="0"/>
              <a:t> Count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FDC08-7B5C-A85C-F3FB-F3DEBE38D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2513174"/>
            <a:ext cx="8749890" cy="4173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C62A5-D9FA-33DD-A821-F0BC594AB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70" y="3802857"/>
            <a:ext cx="248961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28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7814-273A-9726-3054-B666AC75D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ทำสำเนาไฟล์</a:t>
            </a:r>
            <a:r>
              <a:rPr lang="en-US" dirty="0"/>
              <a:t> Google Sheets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28DBFD-49B8-1BFE-22FC-5D78886A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8695" y="1879413"/>
            <a:ext cx="4965105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924B4C-37EE-F795-024D-F51B51370140}"/>
              </a:ext>
            </a:extLst>
          </p:cNvPr>
          <p:cNvSpPr txBox="1">
            <a:spLocks/>
          </p:cNvSpPr>
          <p:nvPr/>
        </p:nvSpPr>
        <p:spPr>
          <a:xfrm>
            <a:off x="838200" y="1666612"/>
            <a:ext cx="5123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ให้ </a:t>
            </a:r>
            <a:r>
              <a:rPr lang="en-US" dirty="0"/>
              <a:t>Click</a:t>
            </a:r>
            <a:r>
              <a:rPr lang="th-TH" dirty="0"/>
              <a:t> สร้างโฟลเดอร์ใหม่ที่ </a:t>
            </a:r>
            <a:r>
              <a:rPr lang="en-US" dirty="0"/>
              <a:t>icon </a:t>
            </a:r>
            <a:r>
              <a:rPr lang="th-TH" dirty="0"/>
              <a:t>ซ้ายล่างและตั้งชื่อโฟลเดอร์</a:t>
            </a:r>
          </a:p>
        </p:txBody>
      </p:sp>
    </p:spTree>
    <p:extLst>
      <p:ext uri="{BB962C8B-B14F-4D97-AF65-F5344CB8AC3E}">
        <p14:creationId xmlns:p14="http://schemas.microsoft.com/office/powerpoint/2010/main" val="19647615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8773-3615-F376-6DE3-A3156EA6E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ปรับแต่งกราฟ </a:t>
            </a:r>
            <a:r>
              <a:rPr lang="en-US" dirty="0"/>
              <a:t>Bubble map (Google map)</a:t>
            </a:r>
            <a:r>
              <a:rPr lang="th-TH" dirty="0"/>
              <a:t> </a:t>
            </a:r>
            <a:r>
              <a:rPr lang="en-US" dirty="0"/>
              <a:t>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7610-7756-2A22-52D0-BB3DE2D00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เพิ่มช่องข้อความชื่อตารางให้กราฟและปรับแต่งกราฟใน </a:t>
            </a:r>
            <a:r>
              <a:rPr lang="en-US" dirty="0"/>
              <a:t>STYLE </a:t>
            </a:r>
            <a:r>
              <a:rPr lang="th-TH" dirty="0"/>
              <a:t>ตามที่ต้องการ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426CE-C68A-2378-A2FB-BFDE224B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2477989"/>
            <a:ext cx="8882062" cy="4260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1DAD5-7636-B043-E225-ADB431D72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575" y="5176837"/>
            <a:ext cx="20383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67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DE22-AD86-835A-79CA-B4F13ED1C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ทำสำเนาไฟล์</a:t>
            </a:r>
            <a:r>
              <a:rPr lang="en-US" dirty="0"/>
              <a:t> Google Sheets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C4ED5-B661-2278-0170-1370D422B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4125" y="1915599"/>
            <a:ext cx="5019675" cy="431482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5C8FF7-60AF-5849-4DBA-34DE99D020EE}"/>
              </a:ext>
            </a:extLst>
          </p:cNvPr>
          <p:cNvSpPr txBox="1">
            <a:spLocks/>
          </p:cNvSpPr>
          <p:nvPr/>
        </p:nvSpPr>
        <p:spPr>
          <a:xfrm>
            <a:off x="838200" y="1666612"/>
            <a:ext cx="5123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</a:t>
            </a:r>
            <a:r>
              <a:rPr lang="th-TH" dirty="0"/>
              <a:t> </a:t>
            </a:r>
            <a:r>
              <a:rPr lang="en-US" dirty="0"/>
              <a:t>Select </a:t>
            </a:r>
            <a:r>
              <a:rPr lang="th-TH" dirty="0"/>
              <a:t>เลือกโฟลเดอร์</a:t>
            </a:r>
          </a:p>
        </p:txBody>
      </p:sp>
    </p:spTree>
    <p:extLst>
      <p:ext uri="{BB962C8B-B14F-4D97-AF65-F5344CB8AC3E}">
        <p14:creationId xmlns:p14="http://schemas.microsoft.com/office/powerpoint/2010/main" val="1214055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CDDFF-936A-77BF-C42E-885CAC79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ทำสำเนาไฟล์</a:t>
            </a:r>
            <a:r>
              <a:rPr lang="en-US" dirty="0"/>
              <a:t> Google Sheets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D6CCF-36FB-D1AD-08B5-56C62ECF2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9013" y="2301361"/>
            <a:ext cx="3257550" cy="35433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5EBB1B-1791-E9AC-3FC3-380A7D2176DF}"/>
              </a:ext>
            </a:extLst>
          </p:cNvPr>
          <p:cNvSpPr txBox="1">
            <a:spLocks/>
          </p:cNvSpPr>
          <p:nvPr/>
        </p:nvSpPr>
        <p:spPr>
          <a:xfrm>
            <a:off x="838200" y="1666612"/>
            <a:ext cx="5123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</a:t>
            </a:r>
            <a:r>
              <a:rPr lang="th-TH" dirty="0"/>
              <a:t> </a:t>
            </a:r>
            <a:r>
              <a:rPr lang="en-US" dirty="0"/>
              <a:t>Make a copy </a:t>
            </a:r>
            <a:r>
              <a:rPr lang="th-TH" dirty="0"/>
              <a:t>เพื่อทำสำเนา โดยให้ทำทั้ง </a:t>
            </a:r>
            <a:r>
              <a:rPr lang="en-US" dirty="0"/>
              <a:t>4 </a:t>
            </a:r>
            <a:r>
              <a:rPr lang="th-TH" dirty="0"/>
              <a:t>ไฟล์</a:t>
            </a:r>
          </a:p>
        </p:txBody>
      </p:sp>
    </p:spTree>
    <p:extLst>
      <p:ext uri="{BB962C8B-B14F-4D97-AF65-F5344CB8AC3E}">
        <p14:creationId xmlns:p14="http://schemas.microsoft.com/office/powerpoint/2010/main" val="3503430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2BCE-ACC5-AD13-A7A2-A501791FA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การเข้าใช้งาน </a:t>
            </a:r>
            <a:r>
              <a:rPr lang="en-US" dirty="0"/>
              <a:t>google data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A439-0EDC-8484-1662-974A959D1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https://lookerstudio.google.com/u/0/navigation/reporting</a:t>
            </a:r>
            <a:endParaRPr lang="en-US" dirty="0"/>
          </a:p>
          <a:p>
            <a:r>
              <a:rPr lang="th-TH" dirty="0"/>
              <a:t>ให้เข้าไปที่ </a:t>
            </a:r>
            <a:r>
              <a:rPr lang="en-US" dirty="0"/>
              <a:t>link </a:t>
            </a:r>
            <a:r>
              <a:rPr lang="th-TH" dirty="0"/>
              <a:t>ข้างต้นหรือ ค้นหา </a:t>
            </a:r>
            <a:r>
              <a:rPr lang="en-US" dirty="0"/>
              <a:t>google studio </a:t>
            </a:r>
            <a:r>
              <a:rPr lang="th-TH" dirty="0"/>
              <a:t>ใน </a:t>
            </a:r>
            <a:r>
              <a:rPr lang="en-US" dirty="0"/>
              <a:t>google </a:t>
            </a:r>
          </a:p>
          <a:p>
            <a:r>
              <a:rPr lang="th-TH" dirty="0"/>
              <a:t>ให้ลงชื่อเข้าใช้งานด้วย </a:t>
            </a:r>
            <a:r>
              <a:rPr lang="en-US" dirty="0"/>
              <a:t>google account </a:t>
            </a:r>
            <a:r>
              <a:rPr lang="th-TH" dirty="0"/>
              <a:t>ที่เก็บสำเนาไฟล์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C4A63-54CE-FA51-F397-1EF12ED49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10515600" cy="276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14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1356</Words>
  <Application>Microsoft Office PowerPoint</Application>
  <PresentationFormat>Widescreen</PresentationFormat>
  <Paragraphs>122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Aptos</vt:lpstr>
      <vt:lpstr>Aptos Display</vt:lpstr>
      <vt:lpstr>Arial</vt:lpstr>
      <vt:lpstr>Office Theme</vt:lpstr>
      <vt:lpstr>Class period 21​</vt:lpstr>
      <vt:lpstr>โหลดข้อมูล</vt:lpstr>
      <vt:lpstr>ทำสำเนาไฟล์ Google Sheets ไว้ที่ google drive ตัวเอง </vt:lpstr>
      <vt:lpstr>ทำสำเนาไฟล์ Google Sheets (ต่อ)</vt:lpstr>
      <vt:lpstr>ทำสำเนาไฟล์ Google Sheets (ต่อ)</vt:lpstr>
      <vt:lpstr>ทำสำเนาไฟล์ Google Sheets (ต่อ)</vt:lpstr>
      <vt:lpstr>ทำสำเนาไฟล์ Google Sheets (ต่อ)</vt:lpstr>
      <vt:lpstr>ทำสำเนาไฟล์ Google Sheets (ต่อ)</vt:lpstr>
      <vt:lpstr>การเข้าใช้งาน google data studio</vt:lpstr>
      <vt:lpstr>การสร้างหน้า Dashboard เปล่า</vt:lpstr>
      <vt:lpstr>หน้า Dashboard เปล่า</vt:lpstr>
      <vt:lpstr>การเชื่อมต่อข้อมูลกับ Dashboard</vt:lpstr>
      <vt:lpstr>การเชื่อมต่อข้อมูลกับ Dashboard (ต่อ)</vt:lpstr>
      <vt:lpstr>โหลดข้อมูลเข้าหน้า Dashboard</vt:lpstr>
      <vt:lpstr>หลังจากโหลดข้อมูลเข้าหน้า Dashboard</vt:lpstr>
      <vt:lpstr>การเพิ่มข้อมูล</vt:lpstr>
      <vt:lpstr>การรวมข้อมูล</vt:lpstr>
      <vt:lpstr>การรวมข้อมูล (ต่อ)</vt:lpstr>
      <vt:lpstr>การรวมข้อมูล (ต่อ)</vt:lpstr>
      <vt:lpstr>การรวมข้อมูล (ต่อ)</vt:lpstr>
      <vt:lpstr>การรวมข้อมูล (ต่อ)</vt:lpstr>
      <vt:lpstr>การรวมข้อมูล (ต่อ)</vt:lpstr>
      <vt:lpstr>หลังจากรวมข้อมูล</vt:lpstr>
      <vt:lpstr>การเลือกข้อมูลให้แสดงในตาราง</vt:lpstr>
      <vt:lpstr>การสร้างกราฟใน Google data studio</vt:lpstr>
      <vt:lpstr>หลังจากโหลดข้อมูลเข้าหน้า Dashboard </vt:lpstr>
      <vt:lpstr>การตั้งชื่อหน้า Dashboard</vt:lpstr>
      <vt:lpstr>การกำหนดขนาดของหน้า Dashboard</vt:lpstr>
      <vt:lpstr>การกำหนดขนาดของหน้า Dashboard (ต่อ)</vt:lpstr>
      <vt:lpstr>สร้างกราฟวงกลม</vt:lpstr>
      <vt:lpstr>สร้างกราฟวงกลม (ต่อ)</vt:lpstr>
      <vt:lpstr>สร้างกราฟวงกลม (ต่อ)</vt:lpstr>
      <vt:lpstr>กำหนดชื่อให้ข้อมูลในแถบเครื่องมือ</vt:lpstr>
      <vt:lpstr>การปรับแต่งกราฟวงกลม</vt:lpstr>
      <vt:lpstr>การสร้างช่องข้อความ</vt:lpstr>
      <vt:lpstr>การสร้างช่องเปล่าเพื่อตกแต่ง</vt:lpstr>
      <vt:lpstr>สร้างกราฟแท่ง 10 อันดับร้านตามจำนวนรีวิว</vt:lpstr>
      <vt:lpstr>สร้างกราฟแท่ง 10 อันดับร้านตามจำนวนรีวิว (ต่อ)</vt:lpstr>
      <vt:lpstr>สร้างกราฟแท่ง 10 อันดับร้านตามจำนวนรีวิว (ต่อ)</vt:lpstr>
      <vt:lpstr>การปรับสัดส่วนของกราฟ</vt:lpstr>
      <vt:lpstr>ปรับแต่งกราฟแท่ง</vt:lpstr>
      <vt:lpstr>เพิ่มช่องข้อความชื่อตารางให้กราฟแท่ง</vt:lpstr>
      <vt:lpstr>การสร้างข้อความบอกจำนวน Total หรือจำนวนรวม</vt:lpstr>
      <vt:lpstr>การสร้างข้อความบอกจำนวน Total หรือจำนวนรวม (ต่อ)</vt:lpstr>
      <vt:lpstr>สร้างกราฟแท่งจำนวนโฆษณา</vt:lpstr>
      <vt:lpstr>สร้างกราฟแท่งจำนวนโฆษณา (ต่อ)</vt:lpstr>
      <vt:lpstr>สร้างกราฟแท่งจำนวนโฆษณา (ต่อ)</vt:lpstr>
      <vt:lpstr>การเปลี่ยนประเภทของข้อมูลตัวเลข</vt:lpstr>
      <vt:lpstr>สร้างกราฟแท่งจำนวนโฆษณา (ต่อ)</vt:lpstr>
      <vt:lpstr>สร้างกราฟ Bubble map (Google map)</vt:lpstr>
      <vt:lpstr>สร้างกราฟ Bubble map (Google map) (ต่อ)</vt:lpstr>
      <vt:lpstr>การรวมข้อมูล 2 ตัวแปร(คอลัมน์)</vt:lpstr>
      <vt:lpstr>การรวมข้อมูล 2 ตัวแปร(คอลัมน์) (ต่อ)</vt:lpstr>
      <vt:lpstr>การรวมข้อมูล 2 ตัวแปร(คอลัมน์) (ต่อ)</vt:lpstr>
      <vt:lpstr>การรวมข้อมูล 2 ตัวแปร(คอลัมน์) (ต่อ)</vt:lpstr>
      <vt:lpstr>การรวมข้อมูล 2 ตัวแปร(คอลัมน์) (ต่อ)</vt:lpstr>
      <vt:lpstr>สร้างกราฟ Bubble map (Google map) (ต่อ)</vt:lpstr>
      <vt:lpstr>สร้างกราฟ Bubble map (Google map) (ต่อ)</vt:lpstr>
      <vt:lpstr>ปรับแต่งกราฟ Bubble map (Google map)</vt:lpstr>
      <vt:lpstr>ปรับแต่งกราฟ Bubble map (Google map) (ต่อ)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period 21</dc:title>
  <dc:creator>Tan PH</dc:creator>
  <cp:lastModifiedBy>Tan PH</cp:lastModifiedBy>
  <cp:revision>4</cp:revision>
  <dcterms:created xsi:type="dcterms:W3CDTF">2024-04-03T12:39:26Z</dcterms:created>
  <dcterms:modified xsi:type="dcterms:W3CDTF">2024-04-04T18:21:38Z</dcterms:modified>
</cp:coreProperties>
</file>